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73" r:id="rId3"/>
    <p:sldId id="295" r:id="rId4"/>
    <p:sldId id="296" r:id="rId5"/>
    <p:sldId id="292" r:id="rId6"/>
    <p:sldId id="294" r:id="rId7"/>
    <p:sldId id="291" r:id="rId8"/>
    <p:sldId id="278" r:id="rId9"/>
    <p:sldId id="293" r:id="rId10"/>
    <p:sldId id="286" r:id="rId11"/>
    <p:sldId id="258" r:id="rId12"/>
    <p:sldId id="277" r:id="rId13"/>
    <p:sldId id="285" r:id="rId14"/>
    <p:sldId id="259" r:id="rId15"/>
    <p:sldId id="275" r:id="rId16"/>
    <p:sldId id="274" r:id="rId17"/>
    <p:sldId id="276" r:id="rId18"/>
    <p:sldId id="284" r:id="rId19"/>
    <p:sldId id="261" r:id="rId20"/>
    <p:sldId id="279" r:id="rId21"/>
    <p:sldId id="282" r:id="rId22"/>
    <p:sldId id="283" r:id="rId23"/>
    <p:sldId id="289" r:id="rId24"/>
    <p:sldId id="290" r:id="rId25"/>
    <p:sldId id="281" r:id="rId26"/>
    <p:sldId id="280" r:id="rId27"/>
    <p:sldId id="268" r:id="rId28"/>
    <p:sldId id="269" r:id="rId29"/>
    <p:sldId id="270" r:id="rId30"/>
    <p:sldId id="265" r:id="rId31"/>
    <p:sldId id="287" r:id="rId32"/>
    <p:sldId id="272" r:id="rId33"/>
    <p:sldId id="288" r:id="rId34"/>
    <p:sldId id="262" r:id="rId35"/>
    <p:sldId id="263" r:id="rId36"/>
    <p:sldId id="264" r:id="rId37"/>
    <p:sldId id="266" r:id="rId38"/>
    <p:sldId id="267" r:id="rId39"/>
    <p:sldId id="26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4858EA-33A1-9C42-8457-919BB7D515E1}">
          <p14:sldIdLst>
            <p14:sldId id="256"/>
            <p14:sldId id="273"/>
            <p14:sldId id="295"/>
            <p14:sldId id="296"/>
            <p14:sldId id="292"/>
            <p14:sldId id="294"/>
            <p14:sldId id="291"/>
            <p14:sldId id="278"/>
            <p14:sldId id="293"/>
            <p14:sldId id="286"/>
            <p14:sldId id="258"/>
            <p14:sldId id="277"/>
            <p14:sldId id="285"/>
            <p14:sldId id="259"/>
            <p14:sldId id="275"/>
            <p14:sldId id="274"/>
            <p14:sldId id="276"/>
            <p14:sldId id="284"/>
            <p14:sldId id="261"/>
            <p14:sldId id="279"/>
            <p14:sldId id="282"/>
            <p14:sldId id="283"/>
            <p14:sldId id="289"/>
            <p14:sldId id="290"/>
            <p14:sldId id="281"/>
            <p14:sldId id="280"/>
            <p14:sldId id="268"/>
            <p14:sldId id="269"/>
            <p14:sldId id="270"/>
            <p14:sldId id="265"/>
            <p14:sldId id="287"/>
            <p14:sldId id="272"/>
            <p14:sldId id="288"/>
          </p14:sldIdLst>
        </p14:section>
        <p14:section name="Untitled Section" id="{923BE9E4-8AB4-8B4F-8BA9-84C7F980A88A}">
          <p14:sldIdLst>
            <p14:sldId id="262"/>
            <p14:sldId id="263"/>
            <p14:sldId id="264"/>
            <p14:sldId id="266"/>
            <p14:sldId id="267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3C7D"/>
    <a:srgbClr val="EE7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39"/>
    <p:restoredTop sz="94777"/>
  </p:normalViewPr>
  <p:slideViewPr>
    <p:cSldViewPr snapToGrid="0">
      <p:cViewPr>
        <p:scale>
          <a:sx n="87" d="100"/>
          <a:sy n="87" d="100"/>
        </p:scale>
        <p:origin x="1744" y="2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1.png>
</file>

<file path=ppt/media/image2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1194-542F-9F48-B3DB-F9C9D1635120}" type="datetimeFigureOut">
              <a:rPr lang="en-US" smtClean="0"/>
              <a:t>9/7/25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BFB2E-ED9B-FE4A-A569-A62DBFBAC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04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46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41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16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71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64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86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4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391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993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6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27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75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85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23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206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3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0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19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5F1B5-7A91-1E76-7D70-814EA5B2A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D245C-C852-831E-3272-DE3A9EFC9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73F81-CD8F-E8CC-19DC-55D15308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C92E9-7452-2022-7723-9A91320B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47FED-10FC-6587-ACA6-BD19296DC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2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C94B-3847-A4C7-1AFE-F0A1156C8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41D8C6-99CE-B4ED-F519-02C14996A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5001D-DF65-130E-9D16-6F3C4FFDF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EC1AF-51E9-C91E-C3C3-A428912E0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1855-5E6E-0574-6D59-73D28A2B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6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0151C-F5DE-15D6-0139-021B3EC9A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E5048-15FD-17C4-0B64-3866E1C6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4A117-D3BD-B863-49C4-A70F34BA9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082BF-2A03-3D2B-519E-05401E08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D0387-5141-07DC-539F-22469B695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0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D931B-A0B9-C749-9EA0-D14DBD639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D984F-7DF1-8FBF-A044-EC326A45D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32567-129F-4A27-1953-720A41BE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65BF6-37CC-4822-C11B-277DAF10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C4D8C-555F-7674-3639-22EB99D05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273E-0E93-3D0E-81FD-246231CE5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01F2A-3336-0833-4833-B56411B91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23BBB-DAED-C98E-6993-E2F8BCA40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0FFC6-4286-8FE7-AE48-6D91BAE1F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58839-FA46-AE01-F9BE-99B3FD526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2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2F797-FB13-E8D5-BB49-FE03AD8C8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ABD6C-3CAF-B2BE-D13E-427AF88F2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2DAAEC-164F-4F24-ECE8-F1A590774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1EA6B-CFF1-6CEE-F77B-26DC7BEC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69410-6CDF-BDE9-D1CC-881AB585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DC5EB-789C-E7F2-8D5B-E400EDE7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43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8E4B8-5AF5-D9EE-EEA1-3DBC51045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20FF-BBD3-960D-F313-4C5B48112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557AC-F35F-2F1D-648C-BB5D28FCE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7B26D-64F3-F131-47D1-585F41447C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08B616-05B6-B5E7-FCBB-D9E1576C4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D2BBF-2C03-4D1A-43C1-D9770F2DA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2E7394-9B1D-4BAC-87B0-87EB80BA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4FFE9D-7126-AA6B-50D4-4C5427623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5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48037-06C1-7303-8823-081A366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A3479-5BD8-6DE6-F1DC-E2DB3E0F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08776B-A2C2-061C-165A-5B4AD3FD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51FD8-E627-756B-E930-3AC641C4B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28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9EA636-3AAF-5387-1E8B-AE3CDC387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59C51C-D0A5-0542-28C9-540DE32D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5EC75-7237-60F7-67B3-1FE5FF43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34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2A10-51F8-BF84-3270-322EFDC73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F1E3B-B9AD-3EE8-903A-8629E076E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E6696-D979-4A68-2DC2-319EEA31C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73A6A-3B53-5F4E-D6F7-723B1982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A535E-7578-89B9-FB31-AA2424E34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78BE3-454A-076B-B90A-00EF6F0B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94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34CB7-A951-0683-2D5C-71B7CFA6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EA1101-026D-6530-0503-9E6599997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DBE49-94F7-F6A4-8542-6B90FBAF0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37055-8528-22D6-85A0-0ECD2355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7498E-65ED-3B97-4484-0709C2858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DEB4E-8EEF-D76B-05C4-4892E12DF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5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82FCA0-8784-7C35-66D4-EA725F4E7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3E409-A7DF-0FA4-4024-95D847C06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25484-4F07-B28A-4D2E-11FEF3C51A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665DE-5049-E2DE-037D-752ADDD15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CA637-1EF2-0637-4C5A-7D5849D75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5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2"/>
          <a:stretch/>
        </p:blipFill>
        <p:spPr bwMode="auto">
          <a:xfrm>
            <a:off x="345686" y="1115587"/>
            <a:ext cx="3913020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4258707" y="1681992"/>
            <a:ext cx="1720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9600" b="1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D663F-378D-FD8B-B060-62B0123B90CD}"/>
              </a:ext>
            </a:extLst>
          </p:cNvPr>
          <p:cNvSpPr txBox="1"/>
          <p:nvPr/>
        </p:nvSpPr>
        <p:spPr>
          <a:xfrm>
            <a:off x="3913021" y="3218592"/>
            <a:ext cx="1943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6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 홍</a:t>
            </a:r>
            <a:endParaRPr lang="en-US" sz="9600" b="1" dirty="0">
              <a:solidFill>
                <a:srgbClr val="193C7D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944178-BDCE-4391-C46F-6524E18C1F94}"/>
              </a:ext>
            </a:extLst>
          </p:cNvPr>
          <p:cNvSpPr txBox="1"/>
          <p:nvPr/>
        </p:nvSpPr>
        <p:spPr>
          <a:xfrm>
            <a:off x="602823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2F3A8B-7BB4-B6F7-83C9-AE2C9A1A2065}"/>
              </a:ext>
            </a:extLst>
          </p:cNvPr>
          <p:cNvSpPr txBox="1"/>
          <p:nvPr/>
        </p:nvSpPr>
        <p:spPr>
          <a:xfrm>
            <a:off x="602823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862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94271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62866" y="1640450"/>
            <a:ext cx="1800727" cy="2166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835056" y="1339281"/>
            <a:ext cx="1866553" cy="239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166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715" r="7134" b="693"/>
          <a:stretch/>
        </p:blipFill>
        <p:spPr>
          <a:xfrm>
            <a:off x="3923749" y="3856644"/>
            <a:ext cx="7217864" cy="272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00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48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48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68754" y="3309077"/>
            <a:ext cx="1102834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48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  <a:p>
            <a:pPr>
              <a:lnSpc>
                <a:spcPct val="90000"/>
              </a:lnSpc>
            </a:pPr>
            <a:endParaRPr lang="ja-JP" altLang="en-US" sz="48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723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7040069" y="1950298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11734588" y="1830106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14520302" y="-2003849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14520301" y="-486092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Image">
            <a:extLst>
              <a:ext uri="{FF2B5EF4-FFF2-40B4-BE49-F238E27FC236}">
                <a16:creationId xmlns:a16="http://schemas.microsoft.com/office/drawing/2014/main" id="{5A33F263-7D5D-BDD8-6259-47776C7A1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62EC8A-F167-C77F-64DF-16436FD6A915}"/>
              </a:ext>
            </a:extLst>
          </p:cNvPr>
          <p:cNvSpPr txBox="1"/>
          <p:nvPr/>
        </p:nvSpPr>
        <p:spPr>
          <a:xfrm>
            <a:off x="4109139" y="1543868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66B030-1DA5-D14A-FE76-5B8AF2BB203E}"/>
              </a:ext>
            </a:extLst>
          </p:cNvPr>
          <p:cNvSpPr txBox="1"/>
          <p:nvPr/>
        </p:nvSpPr>
        <p:spPr>
          <a:xfrm>
            <a:off x="8777882" y="1543867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86C1F0-5783-FE74-C9B6-ABE1624812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44" r="6066" b="28787"/>
          <a:stretch/>
        </p:blipFill>
        <p:spPr>
          <a:xfrm>
            <a:off x="2746284" y="4973444"/>
            <a:ext cx="7300965" cy="207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62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45492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45492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4746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02188" y="371606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1546748" y="241804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44A493-9D65-E31F-11D4-B15FA3020B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96" r="6152" b="608"/>
          <a:stretch/>
        </p:blipFill>
        <p:spPr>
          <a:xfrm>
            <a:off x="3717321" y="3864566"/>
            <a:ext cx="7294251" cy="311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67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759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386029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88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HYÚ</a:t>
            </a:r>
            <a:endParaRPr lang="en-US" sz="9600" spc="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390701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ÚNG</a:t>
            </a:r>
            <a:r>
              <a:rPr lang="zh-CN" altLang="en-US" sz="9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35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812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9548E81B-37BF-0B72-3947-32B374216A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468259" y="1341936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C5A595-0502-93C5-52C5-DF209171E01F}"/>
              </a:ext>
            </a:extLst>
          </p:cNvPr>
          <p:cNvSpPr txBox="1"/>
          <p:nvPr/>
        </p:nvSpPr>
        <p:spPr>
          <a:xfrm>
            <a:off x="10925618" y="1069676"/>
            <a:ext cx="515258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72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9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15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3A6191-1B89-E46E-486F-F0051677A067}"/>
              </a:ext>
            </a:extLst>
          </p:cNvPr>
          <p:cNvSpPr txBox="1"/>
          <p:nvPr/>
        </p:nvSpPr>
        <p:spPr>
          <a:xfrm>
            <a:off x="10925618" y="2574374"/>
            <a:ext cx="49811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96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15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1500" spc="9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771918BB-82DE-2CFA-47D5-21B5DF327A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39" t="49029" r="47237" b="22309"/>
          <a:stretch/>
        </p:blipFill>
        <p:spPr bwMode="auto">
          <a:xfrm>
            <a:off x="68008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CC9C345F-2541-5491-4095-DF46737A9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0" t="14173" r="46786" b="57164"/>
          <a:stretch/>
        </p:blipFill>
        <p:spPr bwMode="auto">
          <a:xfrm>
            <a:off x="37909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D0EE92-B453-48DB-BC35-6B3C6452BAF9}"/>
              </a:ext>
            </a:extLst>
          </p:cNvPr>
          <p:cNvSpPr txBox="1"/>
          <p:nvPr/>
        </p:nvSpPr>
        <p:spPr>
          <a:xfrm>
            <a:off x="4167409" y="1220837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B746EC-9ED6-7526-7151-277D8D931BF0}"/>
              </a:ext>
            </a:extLst>
          </p:cNvPr>
          <p:cNvSpPr txBox="1"/>
          <p:nvPr/>
        </p:nvSpPr>
        <p:spPr>
          <a:xfrm>
            <a:off x="7435130" y="1220836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5E4E1C8-2EE4-8BAE-E44A-CE757685CE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96" r="5574" b="28288"/>
          <a:stretch/>
        </p:blipFill>
        <p:spPr>
          <a:xfrm>
            <a:off x="1671047" y="4991099"/>
            <a:ext cx="7339138" cy="179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66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1885077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1885077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7492546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E4F19B-8B89-B75F-B22F-2EBDD2EBFB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5232" r="31145" b="1"/>
          <a:stretch/>
        </p:blipFill>
        <p:spPr>
          <a:xfrm>
            <a:off x="7070950" y="7570380"/>
            <a:ext cx="5351723" cy="25485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0996F7C-3D23-E2B0-805C-3D46F2A61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279" r="13202"/>
          <a:stretch/>
        </p:blipFill>
        <p:spPr>
          <a:xfrm>
            <a:off x="3606346" y="4382814"/>
            <a:ext cx="6746344" cy="332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47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308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2011350"/>
            <a:ext cx="1102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4800" b="1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382902"/>
            <a:ext cx="1102834" cy="94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55000"/>
              </a:lnSpc>
            </a:pPr>
            <a:r>
              <a:rPr lang="ko-KR" altLang="en-US" sz="48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44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A80E2D9-B94D-A7BE-7686-996FC2F5C5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748" r="10346" b="27110"/>
          <a:stretch/>
        </p:blipFill>
        <p:spPr>
          <a:xfrm>
            <a:off x="660833" y="3956755"/>
            <a:ext cx="6968247" cy="29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678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F01291-8103-DAF9-E3F5-28D2271556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16" r="7246"/>
          <a:stretch/>
        </p:blipFill>
        <p:spPr>
          <a:xfrm>
            <a:off x="4131987" y="3861531"/>
            <a:ext cx="7209204" cy="412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18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92F76F-A5F4-1709-03FE-3564C959CB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77" r="7397" b="385"/>
          <a:stretch/>
        </p:blipFill>
        <p:spPr>
          <a:xfrm>
            <a:off x="3268579" y="4076943"/>
            <a:ext cx="7197515" cy="410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467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BA61E03-BFD8-D415-A694-B0BD014D1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21" r="7244" b="699"/>
          <a:stretch/>
        </p:blipFill>
        <p:spPr>
          <a:xfrm>
            <a:off x="3441301" y="4411226"/>
            <a:ext cx="7209381" cy="40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91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2124A6B-1C05-D37F-9073-48166585A0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74" r="7358" b="908"/>
          <a:stretch/>
        </p:blipFill>
        <p:spPr>
          <a:xfrm>
            <a:off x="3930647" y="4081596"/>
            <a:ext cx="7200513" cy="4076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E1AF5C-07DC-4CB6-3816-67AEDDF2CD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4954" b="309"/>
          <a:stretch/>
        </p:blipFill>
        <p:spPr>
          <a:xfrm>
            <a:off x="10646508" y="-3256613"/>
            <a:ext cx="6035430" cy="67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896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342642-0A64-27EE-D084-0AC9068961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80" r="10449" b="27040"/>
          <a:stretch/>
        </p:blipFill>
        <p:spPr>
          <a:xfrm>
            <a:off x="1392812" y="3718357"/>
            <a:ext cx="6960232" cy="290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965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761552" y="1515637"/>
            <a:ext cx="1026839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99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8353420" y="1477536"/>
            <a:ext cx="884873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9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9900" spc="-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-3026164" y="1704500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E7938D0-A7D8-DEFF-A8CF-5AD4934A81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2" r="9469" b="27499"/>
          <a:stretch/>
        </p:blipFill>
        <p:spPr>
          <a:xfrm>
            <a:off x="2112681" y="5054601"/>
            <a:ext cx="7036399" cy="13817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5FEFBD-D94B-E2E5-89B0-96B576178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6422" r="43542" b="27499"/>
          <a:stretch/>
        </p:blipFill>
        <p:spPr>
          <a:xfrm>
            <a:off x="10187012" y="5054601"/>
            <a:ext cx="4388133" cy="138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910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5218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8222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28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700331" y="1681151"/>
            <a:ext cx="1102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o-CN" altLang="ko-KR" sz="72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ཞུའུ</a:t>
            </a:r>
            <a:endParaRPr lang="en-US" sz="7200" b="1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628437"/>
            <a:ext cx="1328870" cy="82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bo-CN" altLang="ko-KR" sz="72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ཧོང</a:t>
            </a:r>
            <a:endParaRPr lang="en-US" altLang="ko-KR" sz="72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222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6116328" y="1503332"/>
            <a:ext cx="391606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8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9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6218247" y="3008473"/>
            <a:ext cx="381414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8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8800" spc="-300" dirty="0">
              <a:solidFill>
                <a:srgbClr val="193C7D"/>
              </a:solidFill>
            </a:endParaRPr>
          </a:p>
        </p:txBody>
      </p:sp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2437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54BD9CB-4721-92EA-B3A3-8DF4EA0993A4}"/>
              </a:ext>
            </a:extLst>
          </p:cNvPr>
          <p:cNvSpPr txBox="1"/>
          <p:nvPr/>
        </p:nvSpPr>
        <p:spPr>
          <a:xfrm>
            <a:off x="4085750" y="-480862"/>
            <a:ext cx="50383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6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13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80395-FE12-F9C5-ADF1-0DE1C17FCBFD}"/>
              </a:ext>
            </a:extLst>
          </p:cNvPr>
          <p:cNvSpPr txBox="1"/>
          <p:nvPr/>
        </p:nvSpPr>
        <p:spPr>
          <a:xfrm>
            <a:off x="4187669" y="1371125"/>
            <a:ext cx="4907188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11500" spc="-300" dirty="0">
              <a:solidFill>
                <a:srgbClr val="193C7D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9F6FBA-EC00-DD63-7202-8A8D0E6D35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87" r="9195" b="913"/>
          <a:stretch/>
        </p:blipFill>
        <p:spPr>
          <a:xfrm>
            <a:off x="3944007" y="3860157"/>
            <a:ext cx="7057730" cy="41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535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0CB2AB-23C2-CC33-E4E7-A0C19758A6C2}"/>
              </a:ext>
            </a:extLst>
          </p:cNvPr>
          <p:cNvSpPr txBox="1"/>
          <p:nvPr/>
        </p:nvSpPr>
        <p:spPr>
          <a:xfrm>
            <a:off x="11042143" y="1115587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6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15DA0C-1478-EABF-606D-85BA2D32DE73}"/>
              </a:ext>
            </a:extLst>
          </p:cNvPr>
          <p:cNvSpPr txBox="1"/>
          <p:nvPr/>
        </p:nvSpPr>
        <p:spPr>
          <a:xfrm>
            <a:off x="11144065" y="2741884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600" dirty="0">
              <a:solidFill>
                <a:srgbClr val="193C7D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AF8D54-0234-AE59-E297-6F53B08F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00" t="15198" r="25857" b="17307"/>
          <a:stretch/>
        </p:blipFill>
        <p:spPr>
          <a:xfrm>
            <a:off x="5836626" y="1496780"/>
            <a:ext cx="3448594" cy="355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723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E3000F9-D095-7C67-CA0E-6548F2F5B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0" t="15198" r="25857" b="17307"/>
          <a:stretch/>
        </p:blipFill>
        <p:spPr>
          <a:xfrm>
            <a:off x="3826718" y="-156208"/>
            <a:ext cx="4723515" cy="41987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888F1B-2DEA-7B69-4CEF-24BF3F5198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03" r="1423" b="747"/>
          <a:stretch/>
        </p:blipFill>
        <p:spPr>
          <a:xfrm>
            <a:off x="3826718" y="3865615"/>
            <a:ext cx="7661786" cy="46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20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077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7399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9716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8831735" y="1223633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-3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8933657" y="2707258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-300" dirty="0">
              <a:solidFill>
                <a:srgbClr val="193C7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A99EA-F7FA-9D28-1B27-056CD7FD5044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9BC6B3-47FB-5E60-599C-7D91CC2A8ED5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9148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welve Chinese zodiac stencils">
            <a:extLst>
              <a:ext uri="{FF2B5EF4-FFF2-40B4-BE49-F238E27FC236}">
                <a16:creationId xmlns:a16="http://schemas.microsoft.com/office/drawing/2014/main" id="{1E4CB55F-FAA7-0D5D-A46E-89DF9E349C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4" t="9346" r="73801" b="67561"/>
          <a:stretch/>
        </p:blipFill>
        <p:spPr bwMode="auto">
          <a:xfrm>
            <a:off x="311085" y="45248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welve Chinese zodiac stencils">
            <a:extLst>
              <a:ext uri="{FF2B5EF4-FFF2-40B4-BE49-F238E27FC236}">
                <a16:creationId xmlns:a16="http://schemas.microsoft.com/office/drawing/2014/main" id="{16ABE129-6F43-4D6A-BAC4-F1D53C599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3" t="8934" r="50392" b="67973"/>
          <a:stretch/>
        </p:blipFill>
        <p:spPr bwMode="auto">
          <a:xfrm>
            <a:off x="2264006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welve Chinese zodiac stencils">
            <a:extLst>
              <a:ext uri="{FF2B5EF4-FFF2-40B4-BE49-F238E27FC236}">
                <a16:creationId xmlns:a16="http://schemas.microsoft.com/office/drawing/2014/main" id="{27F3BE3F-C8D5-2539-6683-E62C2871AB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1" t="9759" r="27284" b="67148"/>
          <a:stretch/>
        </p:blipFill>
        <p:spPr bwMode="auto">
          <a:xfrm>
            <a:off x="4304907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welve Chinese zodiac stencils">
            <a:extLst>
              <a:ext uri="{FF2B5EF4-FFF2-40B4-BE49-F238E27FC236}">
                <a16:creationId xmlns:a16="http://schemas.microsoft.com/office/drawing/2014/main" id="{9BF89BDB-691E-6A9E-CE9E-175E87223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52" t="9209" r="3783" b="67698"/>
          <a:stretch/>
        </p:blipFill>
        <p:spPr bwMode="auto">
          <a:xfrm>
            <a:off x="6210691" y="452484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welve Chinese zodiac stencils">
            <a:extLst>
              <a:ext uri="{FF2B5EF4-FFF2-40B4-BE49-F238E27FC236}">
                <a16:creationId xmlns:a16="http://schemas.microsoft.com/office/drawing/2014/main" id="{60BA9919-FA19-918A-CEE2-6F2618A24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1" t="37548" r="74664" b="39359"/>
          <a:stretch/>
        </p:blipFill>
        <p:spPr bwMode="auto">
          <a:xfrm>
            <a:off x="8251592" y="53889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welve Chinese zodiac stencils">
            <a:extLst>
              <a:ext uri="{FF2B5EF4-FFF2-40B4-BE49-F238E27FC236}">
                <a16:creationId xmlns:a16="http://schemas.microsoft.com/office/drawing/2014/main" id="{A4D6AC05-BD66-492F-734C-64FCB218B8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7" t="37548" r="50488" b="39359"/>
          <a:stretch/>
        </p:blipFill>
        <p:spPr bwMode="auto">
          <a:xfrm>
            <a:off x="311084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welve Chinese zodiac stencils">
            <a:extLst>
              <a:ext uri="{FF2B5EF4-FFF2-40B4-BE49-F238E27FC236}">
                <a16:creationId xmlns:a16="http://schemas.microsoft.com/office/drawing/2014/main" id="{66FECE2F-4EBC-1C9E-B1AA-4AFE59E0D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11" t="37273" r="27324" b="39634"/>
          <a:stretch/>
        </p:blipFill>
        <p:spPr bwMode="auto">
          <a:xfrm>
            <a:off x="2447826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welve Chinese zodiac stencils">
            <a:extLst>
              <a:ext uri="{FF2B5EF4-FFF2-40B4-BE49-F238E27FC236}">
                <a16:creationId xmlns:a16="http://schemas.microsoft.com/office/drawing/2014/main" id="{6C165FCD-D923-E789-207C-3761E1715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5" t="36448" r="3710" b="40459"/>
          <a:stretch/>
        </p:blipFill>
        <p:spPr bwMode="auto">
          <a:xfrm>
            <a:off x="4664695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Twelve Chinese zodiac stencils">
            <a:extLst>
              <a:ext uri="{FF2B5EF4-FFF2-40B4-BE49-F238E27FC236}">
                <a16:creationId xmlns:a16="http://schemas.microsoft.com/office/drawing/2014/main" id="{957A40A1-113A-D6A0-1813-42DA838ED0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" t="66930" r="74924" b="9977"/>
          <a:stretch/>
        </p:blipFill>
        <p:spPr bwMode="auto">
          <a:xfrm>
            <a:off x="6881564" y="249181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Twelve Chinese zodiac stencils">
            <a:extLst>
              <a:ext uri="{FF2B5EF4-FFF2-40B4-BE49-F238E27FC236}">
                <a16:creationId xmlns:a16="http://schemas.microsoft.com/office/drawing/2014/main" id="{3BEE2AC9-30BB-A50F-85F9-05B59A224E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1" t="66930" r="50954" b="9977"/>
          <a:stretch/>
        </p:blipFill>
        <p:spPr bwMode="auto">
          <a:xfrm>
            <a:off x="8848627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welve Chinese zodiac stencils">
            <a:extLst>
              <a:ext uri="{FF2B5EF4-FFF2-40B4-BE49-F238E27FC236}">
                <a16:creationId xmlns:a16="http://schemas.microsoft.com/office/drawing/2014/main" id="{68039463-ADCA-1A10-CD54-A563394484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6" t="67148" r="27859" b="9759"/>
          <a:stretch/>
        </p:blipFill>
        <p:spPr bwMode="auto">
          <a:xfrm>
            <a:off x="311084" y="4501297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welve Chinese zodiac stencils">
            <a:extLst>
              <a:ext uri="{FF2B5EF4-FFF2-40B4-BE49-F238E27FC236}">
                <a16:creationId xmlns:a16="http://schemas.microsoft.com/office/drawing/2014/main" id="{30F69029-45E5-BC7C-014A-CBB568BCE7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4" t="67640" r="3711" b="9267"/>
          <a:stretch/>
        </p:blipFill>
        <p:spPr bwMode="auto">
          <a:xfrm>
            <a:off x="2447825" y="456885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1561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1D073A1F-A872-8518-14F2-52A74737B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52" r="344"/>
          <a:stretch/>
        </p:blipFill>
        <p:spPr bwMode="auto">
          <a:xfrm>
            <a:off x="7196595" y="1115587"/>
            <a:ext cx="4685523" cy="447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787090" y="1897251"/>
            <a:ext cx="1102834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9600" i="0" spc="-30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776332" y="3330594"/>
            <a:ext cx="1102834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9600" i="0" spc="-30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9600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416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94271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383497" y="1593466"/>
            <a:ext cx="1800727" cy="1897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bo-CN" altLang="ko-KR" sz="138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ཞུའུ</a:t>
            </a:r>
            <a:endParaRPr lang="en-US" sz="239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993581" y="2028962"/>
            <a:ext cx="1866553" cy="1499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bo-CN" altLang="ko-KR" sz="138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ཧོང</a:t>
            </a:r>
            <a:endParaRPr lang="en-US" altLang="ko-KR" sz="13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715" r="7134" b="693"/>
          <a:stretch/>
        </p:blipFill>
        <p:spPr>
          <a:xfrm>
            <a:off x="-2036264" y="7529742"/>
            <a:ext cx="7217864" cy="2721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9E0A2F-2091-AF0A-21BD-2BC02A423F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630" r="5587" b="1064"/>
          <a:stretch/>
        </p:blipFill>
        <p:spPr>
          <a:xfrm>
            <a:off x="4451336" y="3862915"/>
            <a:ext cx="7338112" cy="280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995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B21B0-A16F-DFAE-164B-8E693B8BE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83" t="15036" r="39441" b="43988"/>
          <a:stretch/>
        </p:blipFill>
        <p:spPr>
          <a:xfrm>
            <a:off x="5696999" y="1636843"/>
            <a:ext cx="1320735" cy="17276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4F1BC-3055-E594-D0B0-748BBC205B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83" t="56285" r="39441" b="22312"/>
          <a:stretch/>
        </p:blipFill>
        <p:spPr>
          <a:xfrm>
            <a:off x="5672792" y="3480220"/>
            <a:ext cx="1455653" cy="99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05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B21B0-A16F-DFAE-164B-8E693B8BE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28" t="32423" r="46488" b="43988"/>
          <a:stretch/>
        </p:blipFill>
        <p:spPr>
          <a:xfrm>
            <a:off x="5755351" y="1775711"/>
            <a:ext cx="660319" cy="11318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4F1BC-3055-E594-D0B0-748BBC205B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616" t="58937" r="46124" b="26940"/>
          <a:stretch/>
        </p:blipFill>
        <p:spPr>
          <a:xfrm>
            <a:off x="5811681" y="3310790"/>
            <a:ext cx="603989" cy="6122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D2E028F-E39B-924B-7B9E-5787A54D3E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440" t="58752" r="42202" b="27124"/>
          <a:stretch/>
        </p:blipFill>
        <p:spPr>
          <a:xfrm>
            <a:off x="5885789" y="3944035"/>
            <a:ext cx="420423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94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8725699" y="785817"/>
            <a:ext cx="397961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altLang="ko-KR" sz="199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ดร.ซู</a:t>
            </a:r>
            <a:endParaRPr lang="en-US" sz="1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8774687" y="2311068"/>
            <a:ext cx="307162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h-TH" altLang="ko-KR" sz="19900" b="1" i="0" u="none" strike="noStrike" kern="1200" cap="none" spc="0" normalizeH="0" baseline="0" noProof="0" dirty="0">
                <a:ln>
                  <a:noFill/>
                </a:ln>
                <a:solidFill>
                  <a:srgbClr val="193C7D"/>
                </a:solidFill>
                <a:effectLst/>
                <a:uLnTx/>
                <a:uFillTx/>
                <a:latin typeface="Segoe UI" panose="020B0502040204020203" pitchFamily="34" charset="0"/>
                <a:ea typeface="맑은 고딕" panose="020B0503020000020004" pitchFamily="34" charset="-127"/>
                <a:cs typeface="Cordia New" panose="020B0304020202020204" pitchFamily="34" charset="-34"/>
              </a:rPr>
              <a:t>หง</a:t>
            </a:r>
            <a:endParaRPr lang="en-US" sz="72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12705315" y="3103323"/>
            <a:ext cx="4378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FFAC0D-363A-155F-FB2E-555CD27E075E}"/>
              </a:ext>
            </a:extLst>
          </p:cNvPr>
          <p:cNvSpPr txBox="1"/>
          <p:nvPr/>
        </p:nvSpPr>
        <p:spPr>
          <a:xfrm>
            <a:off x="14484543" y="982134"/>
            <a:ext cx="130968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15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2FF653-7D4B-ADFC-BEEA-E689E11FA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483" t="15037" r="39441" b="22312"/>
          <a:stretch/>
        </p:blipFill>
        <p:spPr>
          <a:xfrm>
            <a:off x="-1910443" y="-2188029"/>
            <a:ext cx="1094014" cy="2188029"/>
          </a:xfrm>
          <a:prstGeom prst="rect">
            <a:avLst/>
          </a:prstGeom>
        </p:spPr>
      </p:pic>
      <p:pic>
        <p:nvPicPr>
          <p:cNvPr id="14" name="Picture 2" descr="Image">
            <a:extLst>
              <a:ext uri="{FF2B5EF4-FFF2-40B4-BE49-F238E27FC236}">
                <a16:creationId xmlns:a16="http://schemas.microsoft.com/office/drawing/2014/main" id="{78C45B02-C307-F6DB-271E-2A7579AB1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BF314C4-435A-1B36-15E4-25D2F549D8CE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412C5A-86C9-E721-B54A-BBFBF9FDC3AF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AFF2AD-3455-9265-8420-58D915437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6363" y="-2817700"/>
            <a:ext cx="7772400" cy="324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14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age">
            <a:extLst>
              <a:ext uri="{FF2B5EF4-FFF2-40B4-BE49-F238E27FC236}">
                <a16:creationId xmlns:a16="http://schemas.microsoft.com/office/drawing/2014/main" id="{F823361B-1BCC-9F47-EB30-227A79AB7E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C6B8CB-0481-C991-108E-41E1C6C79CF9}"/>
              </a:ext>
            </a:extLst>
          </p:cNvPr>
          <p:cNvSpPr txBox="1"/>
          <p:nvPr/>
        </p:nvSpPr>
        <p:spPr>
          <a:xfrm>
            <a:off x="4243608" y="1543868"/>
            <a:ext cx="6843491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57FE77-70E0-2437-7C4E-32D8ACEC3231}"/>
              </a:ext>
            </a:extLst>
          </p:cNvPr>
          <p:cNvSpPr txBox="1"/>
          <p:nvPr/>
        </p:nvSpPr>
        <p:spPr>
          <a:xfrm>
            <a:off x="9983632" y="2722999"/>
            <a:ext cx="5713568" cy="2502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23900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3D54EE-182B-9A9B-A20C-3F353496C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01" r="8435" b="28372"/>
          <a:stretch/>
        </p:blipFill>
        <p:spPr>
          <a:xfrm>
            <a:off x="2211232" y="5314130"/>
            <a:ext cx="7116763" cy="177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89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969977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304467" y="1214405"/>
            <a:ext cx="1836205" cy="269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th-TH" altLang="ko-KR" sz="199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ซู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302152" y="1094492"/>
            <a:ext cx="263848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h-TH" altLang="ko-KR" sz="19900" b="1" i="0" u="none" strike="noStrike" kern="1200" cap="none" spc="0" normalizeH="0" baseline="0" noProof="0" dirty="0">
                <a:ln>
                  <a:noFill/>
                </a:ln>
                <a:solidFill>
                  <a:srgbClr val="193C7D"/>
                </a:solidFill>
                <a:effectLst/>
                <a:uLnTx/>
                <a:uFillTx/>
                <a:latin typeface="Segoe UI" panose="020B0502040204020203" pitchFamily="34" charset="0"/>
                <a:ea typeface="맑은 고딕" panose="020B0503020000020004" pitchFamily="34" charset="-127"/>
                <a:cs typeface="Cordia New" panose="020B0304020202020204" pitchFamily="34" charset="-34"/>
              </a:rPr>
              <a:t>หง</a:t>
            </a:r>
            <a:endParaRPr lang="en-US" sz="72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715" r="7134" b="693"/>
          <a:stretch/>
        </p:blipFill>
        <p:spPr>
          <a:xfrm>
            <a:off x="11655300" y="6329851"/>
            <a:ext cx="7217864" cy="2721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D7151A-B335-F071-1BEE-92BC8AEE6A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49" r="8248" b="687"/>
          <a:stretch/>
        </p:blipFill>
        <p:spPr>
          <a:xfrm>
            <a:off x="2699708" y="6533459"/>
            <a:ext cx="7131276" cy="277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70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18956</TotalTime>
  <Words>217</Words>
  <Application>Microsoft Macintosh PowerPoint</Application>
  <PresentationFormat>Widescreen</PresentationFormat>
  <Paragraphs>146</Paragraphs>
  <Slides>39</Slides>
  <Notes>18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Hiragino Sans W4</vt:lpstr>
      <vt:lpstr>PingFang HK</vt:lpstr>
      <vt:lpstr>Arial</vt:lpstr>
      <vt:lpstr>Calibri</vt:lpstr>
      <vt:lpstr>Calibri Light</vt:lpstr>
      <vt:lpstr>Menlo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Hong Xu</dc:creator>
  <cp:lastModifiedBy>Hong Xu</cp:lastModifiedBy>
  <cp:revision>22</cp:revision>
  <dcterms:created xsi:type="dcterms:W3CDTF">2025-01-11T21:59:28Z</dcterms:created>
  <dcterms:modified xsi:type="dcterms:W3CDTF">2025-09-07T00:57:22Z</dcterms:modified>
</cp:coreProperties>
</file>

<file path=docProps/thumbnail.jpeg>
</file>